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21442363" cy="15360650"/>
  <p:notesSz cx="6858000" cy="9144000"/>
  <p:defaultTextStyle>
    <a:defPPr>
      <a:defRPr lang="en-US"/>
    </a:defPPr>
    <a:lvl1pPr marL="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1pPr>
    <a:lvl2pPr marL="883226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2pPr>
    <a:lvl3pPr marL="176645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3pPr>
    <a:lvl4pPr marL="264967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4pPr>
    <a:lvl5pPr marL="3532904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5pPr>
    <a:lvl6pPr marL="441613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6pPr>
    <a:lvl7pPr marL="5299355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7pPr>
    <a:lvl8pPr marL="618258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8pPr>
    <a:lvl9pPr marL="706580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33CC33"/>
    <a:srgbClr val="1D1DFF"/>
    <a:srgbClr val="0000FF"/>
    <a:srgbClr val="0088B8"/>
    <a:srgbClr val="FF6600"/>
    <a:srgbClr val="29A329"/>
    <a:srgbClr val="FF0000"/>
    <a:srgbClr val="54D454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840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177" y="2513885"/>
            <a:ext cx="18226009" cy="5347782"/>
          </a:xfrm>
        </p:spPr>
        <p:txBody>
          <a:bodyPr anchor="b"/>
          <a:lstStyle>
            <a:lvl1pPr algn="ctr"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80296" y="8067898"/>
            <a:ext cx="16081772" cy="3708600"/>
          </a:xfrm>
        </p:spPr>
        <p:txBody>
          <a:bodyPr/>
          <a:lstStyle>
            <a:lvl1pPr marL="0" indent="0" algn="ctr">
              <a:buNone/>
              <a:defRPr sz="5376"/>
            </a:lvl1pPr>
            <a:lvl2pPr marL="1024037" indent="0" algn="ctr">
              <a:buNone/>
              <a:defRPr sz="4480"/>
            </a:lvl2pPr>
            <a:lvl3pPr marL="2048073" indent="0" algn="ctr">
              <a:buNone/>
              <a:defRPr sz="4032"/>
            </a:lvl3pPr>
            <a:lvl4pPr marL="3072110" indent="0" algn="ctr">
              <a:buNone/>
              <a:defRPr sz="3584"/>
            </a:lvl4pPr>
            <a:lvl5pPr marL="4096146" indent="0" algn="ctr">
              <a:buNone/>
              <a:defRPr sz="3584"/>
            </a:lvl5pPr>
            <a:lvl6pPr marL="5120183" indent="0" algn="ctr">
              <a:buNone/>
              <a:defRPr sz="3584"/>
            </a:lvl6pPr>
            <a:lvl7pPr marL="6144219" indent="0" algn="ctr">
              <a:buNone/>
              <a:defRPr sz="3584"/>
            </a:lvl7pPr>
            <a:lvl8pPr marL="7168256" indent="0" algn="ctr">
              <a:buNone/>
              <a:defRPr sz="3584"/>
            </a:lvl8pPr>
            <a:lvl9pPr marL="8192292" indent="0" algn="ctr">
              <a:buNone/>
              <a:defRPr sz="358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58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44692" y="817812"/>
            <a:ext cx="4623510" cy="1301744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4164" y="817812"/>
            <a:ext cx="13602499" cy="1301744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8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84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2996" y="3829500"/>
            <a:ext cx="18494038" cy="6389603"/>
          </a:xfrm>
        </p:spPr>
        <p:txBody>
          <a:bodyPr anchor="b"/>
          <a:lstStyle>
            <a:lvl1pPr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2996" y="10279551"/>
            <a:ext cx="18494038" cy="3360141"/>
          </a:xfrm>
        </p:spPr>
        <p:txBody>
          <a:bodyPr/>
          <a:lstStyle>
            <a:lvl1pPr marL="0" indent="0">
              <a:buNone/>
              <a:defRPr sz="5376">
                <a:solidFill>
                  <a:schemeClr val="tx1"/>
                </a:solidFill>
              </a:defRPr>
            </a:lvl1pPr>
            <a:lvl2pPr marL="1024037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2pPr>
            <a:lvl3pPr marL="2048073" indent="0">
              <a:buNone/>
              <a:defRPr sz="4032">
                <a:solidFill>
                  <a:schemeClr val="tx1">
                    <a:tint val="75000"/>
                  </a:schemeClr>
                </a:solidFill>
              </a:defRPr>
            </a:lvl3pPr>
            <a:lvl4pPr marL="3072110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4pPr>
            <a:lvl5pPr marL="409614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5pPr>
            <a:lvl6pPr marL="5120183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6pPr>
            <a:lvl7pPr marL="6144219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7pPr>
            <a:lvl8pPr marL="716825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8pPr>
            <a:lvl9pPr marL="8192292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42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4163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5196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2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817816"/>
            <a:ext cx="18494038" cy="29690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6958" y="3765494"/>
            <a:ext cx="9071123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958" y="5610904"/>
            <a:ext cx="9071123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55198" y="3765494"/>
            <a:ext cx="9115797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55198" y="5610904"/>
            <a:ext cx="9115797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25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15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0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5797" y="2211653"/>
            <a:ext cx="10855196" cy="10916017"/>
          </a:xfrm>
        </p:spPr>
        <p:txBody>
          <a:bodyPr/>
          <a:lstStyle>
            <a:lvl1pPr>
              <a:defRPr sz="7167"/>
            </a:lvl1pPr>
            <a:lvl2pPr>
              <a:defRPr sz="6271"/>
            </a:lvl2pPr>
            <a:lvl3pPr>
              <a:defRPr sz="5376"/>
            </a:lvl3pPr>
            <a:lvl4pPr>
              <a:defRPr sz="4480"/>
            </a:lvl4pPr>
            <a:lvl5pPr>
              <a:defRPr sz="4480"/>
            </a:lvl5pPr>
            <a:lvl6pPr>
              <a:defRPr sz="4480"/>
            </a:lvl6pPr>
            <a:lvl7pPr>
              <a:defRPr sz="4480"/>
            </a:lvl7pPr>
            <a:lvl8pPr>
              <a:defRPr sz="4480"/>
            </a:lvl8pPr>
            <a:lvl9pPr>
              <a:defRPr sz="44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6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5797" y="2211653"/>
            <a:ext cx="10855196" cy="10916017"/>
          </a:xfrm>
        </p:spPr>
        <p:txBody>
          <a:bodyPr anchor="t"/>
          <a:lstStyle>
            <a:lvl1pPr marL="0" indent="0">
              <a:buNone/>
              <a:defRPr sz="7167"/>
            </a:lvl1pPr>
            <a:lvl2pPr marL="1024037" indent="0">
              <a:buNone/>
              <a:defRPr sz="6271"/>
            </a:lvl2pPr>
            <a:lvl3pPr marL="2048073" indent="0">
              <a:buNone/>
              <a:defRPr sz="5376"/>
            </a:lvl3pPr>
            <a:lvl4pPr marL="3072110" indent="0">
              <a:buNone/>
              <a:defRPr sz="4480"/>
            </a:lvl4pPr>
            <a:lvl5pPr marL="4096146" indent="0">
              <a:buNone/>
              <a:defRPr sz="4480"/>
            </a:lvl5pPr>
            <a:lvl6pPr marL="5120183" indent="0">
              <a:buNone/>
              <a:defRPr sz="4480"/>
            </a:lvl6pPr>
            <a:lvl7pPr marL="6144219" indent="0">
              <a:buNone/>
              <a:defRPr sz="4480"/>
            </a:lvl7pPr>
            <a:lvl8pPr marL="7168256" indent="0">
              <a:buNone/>
              <a:defRPr sz="4480"/>
            </a:lvl8pPr>
            <a:lvl9pPr marL="8192292" indent="0">
              <a:buNone/>
              <a:defRPr sz="44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89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4163" y="817816"/>
            <a:ext cx="18494038" cy="2969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4163" y="4089062"/>
            <a:ext cx="18494038" cy="9746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4162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36937-EAA9-45F5-BFDC-3AB1C666CB91}" type="datetimeFigureOut">
              <a:rPr lang="en-US" smtClean="0"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02783" y="14237050"/>
            <a:ext cx="7236798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43669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0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48073" rtl="0" eaLnBrk="1" latinLnBrk="0" hangingPunct="1">
        <a:lnSpc>
          <a:spcPct val="90000"/>
        </a:lnSpc>
        <a:spcBef>
          <a:spcPct val="0"/>
        </a:spcBef>
        <a:buNone/>
        <a:defRPr sz="98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2018" indent="-512018" algn="l" defTabSz="2048073" rtl="0" eaLnBrk="1" latinLnBrk="0" hangingPunct="1">
        <a:lnSpc>
          <a:spcPct val="90000"/>
        </a:lnSpc>
        <a:spcBef>
          <a:spcPts val="2240"/>
        </a:spcBef>
        <a:buFont typeface="Arial" panose="020B0604020202020204" pitchFamily="34" charset="0"/>
        <a:buChar char="•"/>
        <a:defRPr sz="6271" kern="1200">
          <a:solidFill>
            <a:schemeClr val="tx1"/>
          </a:solidFill>
          <a:latin typeface="+mn-lt"/>
          <a:ea typeface="+mn-ea"/>
          <a:cs typeface="+mn-cs"/>
        </a:defRPr>
      </a:lvl1pPr>
      <a:lvl2pPr marL="153605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2pPr>
      <a:lvl3pPr marL="256009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3pPr>
      <a:lvl4pPr marL="358412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60816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63220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65623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680274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70431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1pPr>
      <a:lvl2pPr marL="1024037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2pPr>
      <a:lvl3pPr marL="204807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3pPr>
      <a:lvl4pPr marL="307211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09614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12018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144219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16825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192292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267" y="9162360"/>
            <a:ext cx="12643219" cy="5540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0" b="1"/>
          <a:stretch/>
        </p:blipFill>
        <p:spPr>
          <a:xfrm>
            <a:off x="4222299" y="1310070"/>
            <a:ext cx="12107639" cy="59328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3699573" y="5419257"/>
            <a:ext cx="4528820" cy="64006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341173" y="4951323"/>
            <a:ext cx="2453650" cy="1846659"/>
            <a:chOff x="1196330" y="6033267"/>
            <a:chExt cx="2453650" cy="1846659"/>
          </a:xfrm>
        </p:grpSpPr>
        <p:sp>
          <p:nvSpPr>
            <p:cNvPr id="12" name="TextBox 11"/>
            <p:cNvSpPr txBox="1"/>
            <p:nvPr/>
          </p:nvSpPr>
          <p:spPr>
            <a:xfrm>
              <a:off x="1196330" y="6033267"/>
              <a:ext cx="2453650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>
                  <a:solidFill>
                    <a:srgbClr val="0088B8"/>
                  </a:solidFill>
                </a:rPr>
                <a:t>SWD </a:t>
              </a:r>
              <a:r>
                <a:rPr lang="en-US" sz="2400" b="1" dirty="0" smtClean="0">
                  <a:solidFill>
                    <a:srgbClr val="0088B8"/>
                  </a:solidFill>
                </a:rPr>
                <a:t>Programming</a:t>
              </a:r>
              <a:endParaRPr lang="en-US" sz="2400" b="1" dirty="0">
                <a:solidFill>
                  <a:srgbClr val="0088B8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196331" y="6412943"/>
              <a:ext cx="1410190" cy="369332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3.3V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96332" y="6773569"/>
              <a:ext cx="2137417" cy="369332"/>
            </a:xfrm>
            <a:prstGeom prst="rect">
              <a:avLst/>
            </a:prstGeom>
            <a:solidFill>
              <a:srgbClr val="29A329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PA14 </a:t>
              </a:r>
              <a:r>
                <a:rPr lang="en-US" sz="2400" dirty="0">
                  <a:solidFill>
                    <a:schemeClr val="bg1"/>
                  </a:solidFill>
                </a:rPr>
                <a:t>/ </a:t>
              </a:r>
              <a:r>
                <a:rPr lang="en-US" sz="2400" dirty="0" smtClean="0">
                  <a:solidFill>
                    <a:schemeClr val="bg1"/>
                  </a:solidFill>
                </a:rPr>
                <a:t>SWCLK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96331" y="7141262"/>
              <a:ext cx="1410190" cy="36933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96330" y="7510594"/>
              <a:ext cx="2137419" cy="369332"/>
            </a:xfrm>
            <a:prstGeom prst="rect">
              <a:avLst/>
            </a:prstGeom>
            <a:solidFill>
              <a:srgbClr val="0088B8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PA13 </a:t>
              </a:r>
              <a:r>
                <a:rPr lang="en-US" sz="2400" dirty="0">
                  <a:solidFill>
                    <a:schemeClr val="bg1"/>
                  </a:solidFill>
                </a:rPr>
                <a:t>/ SWDIO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6825888" y="6396957"/>
            <a:ext cx="2208869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AUX2</a:t>
            </a: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9744411" y="-292871"/>
            <a:ext cx="3100520" cy="1762598"/>
            <a:chOff x="10230224" y="592032"/>
            <a:chExt cx="3100520" cy="1762598"/>
          </a:xfrm>
        </p:grpSpPr>
        <p:sp>
          <p:nvSpPr>
            <p:cNvPr id="26" name="TextBox 25"/>
            <p:cNvSpPr txBox="1"/>
            <p:nvPr/>
          </p:nvSpPr>
          <p:spPr>
            <a:xfrm rot="18889397">
              <a:off x="9977661" y="1288665"/>
              <a:ext cx="176259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 smtClean="0">
                  <a:solidFill>
                    <a:srgbClr val="0088B8"/>
                  </a:solidFill>
                </a:rPr>
                <a:t>Main Board</a:t>
              </a:r>
              <a:endParaRPr lang="en-US" sz="2400" b="1" dirty="0">
                <a:solidFill>
                  <a:srgbClr val="0088B8"/>
                </a:solidFill>
              </a:endParaRPr>
            </a:p>
          </p:txBody>
        </p:sp>
        <p:sp>
          <p:nvSpPr>
            <p:cNvPr id="32" name="Parallelogram 31"/>
            <p:cNvSpPr/>
            <p:nvPr/>
          </p:nvSpPr>
          <p:spPr>
            <a:xfrm rot="8131823" flipV="1">
              <a:off x="10230224" y="1483131"/>
              <a:ext cx="1954162" cy="268062"/>
            </a:xfrm>
            <a:prstGeom prst="parallelogram">
              <a:avLst>
                <a:gd name="adj" fmla="val 101393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15V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3" name="Parallelogram 32"/>
            <p:cNvSpPr/>
            <p:nvPr/>
          </p:nvSpPr>
          <p:spPr>
            <a:xfrm rot="8131823" flipV="1">
              <a:off x="10614829" y="1481906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rgbClr val="0088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PA3 / RX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4" name="Parallelogram 33"/>
            <p:cNvSpPr/>
            <p:nvPr/>
          </p:nvSpPr>
          <p:spPr>
            <a:xfrm rot="8131823" flipV="1">
              <a:off x="10991151" y="1480924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PA2 / TX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5" name="Parallelogram 34"/>
            <p:cNvSpPr/>
            <p:nvPr/>
          </p:nvSpPr>
          <p:spPr>
            <a:xfrm rot="8131823" flipV="1">
              <a:off x="11373433" y="1480625"/>
              <a:ext cx="1957311" cy="268062"/>
            </a:xfrm>
            <a:prstGeom prst="parallelogram">
              <a:avLst>
                <a:gd name="adj" fmla="val 10139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 rot="18920953">
            <a:off x="7294576" y="7715675"/>
            <a:ext cx="15484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LED Boards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39" name="Parallelogram 38"/>
          <p:cNvSpPr/>
          <p:nvPr/>
        </p:nvSpPr>
        <p:spPr>
          <a:xfrm rot="8131823" flipV="1">
            <a:off x="7516907" y="7728082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0" name="Parallelogram 39"/>
          <p:cNvSpPr/>
          <p:nvPr/>
        </p:nvSpPr>
        <p:spPr>
          <a:xfrm rot="8131823" flipV="1">
            <a:off x="7901445" y="7726884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PB4 / LED5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1" name="Parallelogram 40"/>
          <p:cNvSpPr/>
          <p:nvPr/>
        </p:nvSpPr>
        <p:spPr>
          <a:xfrm rot="8131823" flipV="1">
            <a:off x="8277767" y="7725902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PB5 / LED4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3" name="Parallelogram 42"/>
          <p:cNvSpPr/>
          <p:nvPr/>
        </p:nvSpPr>
        <p:spPr>
          <a:xfrm rot="8131823" flipV="1">
            <a:off x="8869491" y="7726120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4" name="Parallelogram 43"/>
          <p:cNvSpPr/>
          <p:nvPr/>
        </p:nvSpPr>
        <p:spPr>
          <a:xfrm rot="8131823" flipV="1">
            <a:off x="9254029" y="7724922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PB8 / LED3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5" name="Parallelogram 44"/>
          <p:cNvSpPr/>
          <p:nvPr/>
        </p:nvSpPr>
        <p:spPr>
          <a:xfrm rot="8131823" flipV="1">
            <a:off x="9630351" y="7723940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PB9 / LED2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6" name="Parallelogram 45"/>
          <p:cNvSpPr/>
          <p:nvPr/>
        </p:nvSpPr>
        <p:spPr>
          <a:xfrm rot="8131823" flipV="1">
            <a:off x="10012394" y="7723737"/>
            <a:ext cx="2178431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PA0 / LED1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14988540" y="2248032"/>
            <a:ext cx="1685534" cy="91636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6825888" y="741490"/>
            <a:ext cx="266841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RF Module HFY-J18</a:t>
            </a:r>
          </a:p>
          <a:p>
            <a:r>
              <a:rPr lang="en-US" sz="2400" b="1" dirty="0" smtClean="0">
                <a:solidFill>
                  <a:srgbClr val="0088B8"/>
                </a:solidFill>
              </a:rPr>
              <a:t>(optional)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6825892" y="2571234"/>
            <a:ext cx="1395433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VDD 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6825895" y="1882422"/>
            <a:ext cx="220886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PC15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6825892" y="1513477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6825892" y="2224300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PC15 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 flipH="1" flipV="1">
            <a:off x="11757660" y="4924155"/>
            <a:ext cx="4864704" cy="129408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6825892" y="6035576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11399520" y="4998120"/>
            <a:ext cx="5274554" cy="1600980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13576300" y="4776788"/>
            <a:ext cx="3046064" cy="247300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H="1" flipV="1">
            <a:off x="13576300" y="4924155"/>
            <a:ext cx="3046064" cy="5011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arallelogram 41"/>
          <p:cNvSpPr/>
          <p:nvPr/>
        </p:nvSpPr>
        <p:spPr>
          <a:xfrm rot="8131823" flipV="1">
            <a:off x="10383069" y="7721774"/>
            <a:ext cx="2178432" cy="268062"/>
          </a:xfrm>
          <a:prstGeom prst="parallelogram">
            <a:avLst>
              <a:gd name="adj" fmla="val 10139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PB10 / AUX3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825890" y="4894720"/>
            <a:ext cx="270363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PA10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AUX4/RX/SDA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6825888" y="5252926"/>
            <a:ext cx="2703637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PA9   / AUX5/TX/SCL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1" name="Straight Connector 50"/>
          <p:cNvCxnSpPr>
            <a:stCxn id="39" idx="2"/>
          </p:cNvCxnSpPr>
          <p:nvPr/>
        </p:nvCxnSpPr>
        <p:spPr>
          <a:xfrm>
            <a:off x="7925312" y="8528714"/>
            <a:ext cx="1355439" cy="9124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699573" y="3594804"/>
            <a:ext cx="929577" cy="48588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341175" y="3896026"/>
            <a:ext cx="2137417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6825889" y="3922184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 flipH="1" flipV="1">
            <a:off x="15582900" y="3644261"/>
            <a:ext cx="1039464" cy="43643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7734439" y="1343695"/>
            <a:ext cx="1078327" cy="2059875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40" idx="2"/>
          </p:cNvCxnSpPr>
          <p:nvPr/>
        </p:nvCxnSpPr>
        <p:spPr>
          <a:xfrm>
            <a:off x="8309962" y="8527788"/>
            <a:ext cx="1253162" cy="91339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41" idx="2"/>
          </p:cNvCxnSpPr>
          <p:nvPr/>
        </p:nvCxnSpPr>
        <p:spPr>
          <a:xfrm>
            <a:off x="8686284" y="8526806"/>
            <a:ext cx="1173468" cy="91437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43" idx="2"/>
          </p:cNvCxnSpPr>
          <p:nvPr/>
        </p:nvCxnSpPr>
        <p:spPr>
          <a:xfrm>
            <a:off x="9277896" y="8526752"/>
            <a:ext cx="1291196" cy="91442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44" idx="2"/>
          </p:cNvCxnSpPr>
          <p:nvPr/>
        </p:nvCxnSpPr>
        <p:spPr>
          <a:xfrm>
            <a:off x="9662546" y="8525826"/>
            <a:ext cx="1226129" cy="91535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45" idx="2"/>
          </p:cNvCxnSpPr>
          <p:nvPr/>
        </p:nvCxnSpPr>
        <p:spPr>
          <a:xfrm>
            <a:off x="10038868" y="8524844"/>
            <a:ext cx="1115177" cy="91633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46" idx="2"/>
          </p:cNvCxnSpPr>
          <p:nvPr/>
        </p:nvCxnSpPr>
        <p:spPr>
          <a:xfrm>
            <a:off x="10421301" y="8525596"/>
            <a:ext cx="1018365" cy="91558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>
            <a:stCxn id="42" idx="2"/>
          </p:cNvCxnSpPr>
          <p:nvPr/>
        </p:nvCxnSpPr>
        <p:spPr>
          <a:xfrm>
            <a:off x="10791976" y="8523634"/>
            <a:ext cx="957931" cy="91754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6551726" y="100739"/>
            <a:ext cx="2208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IMU MPU-6050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551728" y="484550"/>
            <a:ext cx="2208865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PB6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MPU_SCL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551725" y="845478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PB7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MPU_SDA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364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17" y="4294548"/>
            <a:ext cx="12037723" cy="6771600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8287657" y="5420678"/>
            <a:ext cx="2508931" cy="1094723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18011 h 1094392"/>
              <a:gd name="connsiteX1" fmla="*/ 390745 w 2481943"/>
              <a:gd name="connsiteY1" fmla="*/ 16840 h 1094392"/>
              <a:gd name="connsiteX2" fmla="*/ 1364343 w 2481943"/>
              <a:gd name="connsiteY2" fmla="*/ 187383 h 1094392"/>
              <a:gd name="connsiteX3" fmla="*/ 2006825 w 2481943"/>
              <a:gd name="connsiteY3" fmla="*/ 1050983 h 1094392"/>
              <a:gd name="connsiteX4" fmla="*/ 2481943 w 2481943"/>
              <a:gd name="connsiteY4" fmla="*/ 942126 h 1094392"/>
              <a:gd name="connsiteX0" fmla="*/ 0 w 2481943"/>
              <a:gd name="connsiteY0" fmla="*/ 317062 h 1064250"/>
              <a:gd name="connsiteX1" fmla="*/ 390745 w 2481943"/>
              <a:gd name="connsiteY1" fmla="*/ 15891 h 1064250"/>
              <a:gd name="connsiteX2" fmla="*/ 1364343 w 2481943"/>
              <a:gd name="connsiteY2" fmla="*/ 186434 h 1064250"/>
              <a:gd name="connsiteX3" fmla="*/ 2006825 w 2481943"/>
              <a:gd name="connsiteY3" fmla="*/ 1005584 h 1064250"/>
              <a:gd name="connsiteX4" fmla="*/ 2481943 w 2481943"/>
              <a:gd name="connsiteY4" fmla="*/ 941177 h 1064250"/>
              <a:gd name="connsiteX0" fmla="*/ 0 w 2481943"/>
              <a:gd name="connsiteY0" fmla="*/ 318295 h 1104023"/>
              <a:gd name="connsiteX1" fmla="*/ 390745 w 2481943"/>
              <a:gd name="connsiteY1" fmla="*/ 17124 h 1104023"/>
              <a:gd name="connsiteX2" fmla="*/ 1364343 w 2481943"/>
              <a:gd name="connsiteY2" fmla="*/ 187667 h 1104023"/>
              <a:gd name="connsiteX3" fmla="*/ 1987980 w 2481943"/>
              <a:gd name="connsiteY3" fmla="*/ 1063967 h 1104023"/>
              <a:gd name="connsiteX4" fmla="*/ 2481943 w 2481943"/>
              <a:gd name="connsiteY4" fmla="*/ 942410 h 1104023"/>
              <a:gd name="connsiteX0" fmla="*/ 0 w 2481943"/>
              <a:gd name="connsiteY0" fmla="*/ 301426 h 1093501"/>
              <a:gd name="connsiteX1" fmla="*/ 390745 w 2481943"/>
              <a:gd name="connsiteY1" fmla="*/ 255 h 1093501"/>
              <a:gd name="connsiteX2" fmla="*/ 1332935 w 2481943"/>
              <a:gd name="connsiteY2" fmla="*/ 342248 h 1093501"/>
              <a:gd name="connsiteX3" fmla="*/ 1987980 w 2481943"/>
              <a:gd name="connsiteY3" fmla="*/ 1047098 h 1093501"/>
              <a:gd name="connsiteX4" fmla="*/ 2481943 w 2481943"/>
              <a:gd name="connsiteY4" fmla="*/ 925541 h 1093501"/>
              <a:gd name="connsiteX0" fmla="*/ 0 w 2481943"/>
              <a:gd name="connsiteY0" fmla="*/ 334763 h 1126838"/>
              <a:gd name="connsiteX1" fmla="*/ 390745 w 2481943"/>
              <a:gd name="connsiteY1" fmla="*/ 33592 h 1126838"/>
              <a:gd name="connsiteX2" fmla="*/ 1987980 w 2481943"/>
              <a:gd name="connsiteY2" fmla="*/ 1080435 h 1126838"/>
              <a:gd name="connsiteX3" fmla="*/ 2481943 w 2481943"/>
              <a:gd name="connsiteY3" fmla="*/ 958878 h 1126838"/>
              <a:gd name="connsiteX0" fmla="*/ 0 w 2481943"/>
              <a:gd name="connsiteY0" fmla="*/ 261928 h 1073216"/>
              <a:gd name="connsiteX1" fmla="*/ 962379 w 2481943"/>
              <a:gd name="connsiteY1" fmla="*/ 43307 h 1073216"/>
              <a:gd name="connsiteX2" fmla="*/ 1987980 w 2481943"/>
              <a:gd name="connsiteY2" fmla="*/ 1007600 h 1073216"/>
              <a:gd name="connsiteX3" fmla="*/ 2481943 w 2481943"/>
              <a:gd name="connsiteY3" fmla="*/ 886043 h 1073216"/>
              <a:gd name="connsiteX0" fmla="*/ 0 w 2481943"/>
              <a:gd name="connsiteY0" fmla="*/ 283435 h 1094723"/>
              <a:gd name="connsiteX1" fmla="*/ 962379 w 2481943"/>
              <a:gd name="connsiteY1" fmla="*/ 64814 h 1094723"/>
              <a:gd name="connsiteX2" fmla="*/ 1987980 w 2481943"/>
              <a:gd name="connsiteY2" fmla="*/ 1029107 h 1094723"/>
              <a:gd name="connsiteX3" fmla="*/ 2481943 w 2481943"/>
              <a:gd name="connsiteY3" fmla="*/ 907550 h 109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1943" h="1094723">
                <a:moveTo>
                  <a:pt x="0" y="283435"/>
                </a:moveTo>
                <a:cubicBezTo>
                  <a:pt x="60476" y="105635"/>
                  <a:pt x="178767" y="-110265"/>
                  <a:pt x="962379" y="64814"/>
                </a:cubicBezTo>
                <a:cubicBezTo>
                  <a:pt x="1745991" y="239893"/>
                  <a:pt x="1734719" y="888651"/>
                  <a:pt x="1987980" y="1029107"/>
                </a:cubicBezTo>
                <a:cubicBezTo>
                  <a:pt x="2241241" y="1169563"/>
                  <a:pt x="2470746" y="1063655"/>
                  <a:pt x="2481943" y="907550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8051437" y="7871457"/>
            <a:ext cx="2813731" cy="1146740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03088 h 1165373"/>
              <a:gd name="connsiteX1" fmla="*/ 390745 w 2481943"/>
              <a:gd name="connsiteY1" fmla="*/ 1917 h 1165373"/>
              <a:gd name="connsiteX2" fmla="*/ 2035228 w 2481943"/>
              <a:gd name="connsiteY2" fmla="*/ 225800 h 1165373"/>
              <a:gd name="connsiteX3" fmla="*/ 2000544 w 2481943"/>
              <a:gd name="connsiteY3" fmla="*/ 1124960 h 1165373"/>
              <a:gd name="connsiteX4" fmla="*/ 2481943 w 2481943"/>
              <a:gd name="connsiteY4" fmla="*/ 927203 h 1165373"/>
              <a:gd name="connsiteX0" fmla="*/ 0 w 2798540"/>
              <a:gd name="connsiteY0" fmla="*/ 303088 h 1196507"/>
              <a:gd name="connsiteX1" fmla="*/ 390745 w 2798540"/>
              <a:gd name="connsiteY1" fmla="*/ 1917 h 1196507"/>
              <a:gd name="connsiteX2" fmla="*/ 2035228 w 2798540"/>
              <a:gd name="connsiteY2" fmla="*/ 225800 h 1196507"/>
              <a:gd name="connsiteX3" fmla="*/ 2000544 w 2798540"/>
              <a:gd name="connsiteY3" fmla="*/ 1124960 h 1196507"/>
              <a:gd name="connsiteX4" fmla="*/ 2798540 w 2798540"/>
              <a:gd name="connsiteY4" fmla="*/ 1033883 h 1196507"/>
              <a:gd name="connsiteX0" fmla="*/ 0 w 2798540"/>
              <a:gd name="connsiteY0" fmla="*/ 303760 h 1293149"/>
              <a:gd name="connsiteX1" fmla="*/ 390745 w 2798540"/>
              <a:gd name="connsiteY1" fmla="*/ 2589 h 1293149"/>
              <a:gd name="connsiteX2" fmla="*/ 2035228 w 2798540"/>
              <a:gd name="connsiteY2" fmla="*/ 226472 h 1293149"/>
              <a:gd name="connsiteX3" fmla="*/ 2324680 w 2798540"/>
              <a:gd name="connsiteY3" fmla="*/ 1247552 h 1293149"/>
              <a:gd name="connsiteX4" fmla="*/ 2798540 w 2798540"/>
              <a:gd name="connsiteY4" fmla="*/ 1034555 h 1293149"/>
              <a:gd name="connsiteX0" fmla="*/ 0 w 2798540"/>
              <a:gd name="connsiteY0" fmla="*/ 303227 h 1218628"/>
              <a:gd name="connsiteX1" fmla="*/ 390745 w 2798540"/>
              <a:gd name="connsiteY1" fmla="*/ 2056 h 1218628"/>
              <a:gd name="connsiteX2" fmla="*/ 2035228 w 2798540"/>
              <a:gd name="connsiteY2" fmla="*/ 225939 h 1218628"/>
              <a:gd name="connsiteX3" fmla="*/ 2513131 w 2798540"/>
              <a:gd name="connsiteY3" fmla="*/ 1155579 h 1218628"/>
              <a:gd name="connsiteX4" fmla="*/ 2798540 w 2798540"/>
              <a:gd name="connsiteY4" fmla="*/ 1034022 h 1218628"/>
              <a:gd name="connsiteX0" fmla="*/ 0 w 2798540"/>
              <a:gd name="connsiteY0" fmla="*/ 303227 h 1198314"/>
              <a:gd name="connsiteX1" fmla="*/ 390745 w 2798540"/>
              <a:gd name="connsiteY1" fmla="*/ 2056 h 1198314"/>
              <a:gd name="connsiteX2" fmla="*/ 2035228 w 2798540"/>
              <a:gd name="connsiteY2" fmla="*/ 225939 h 1198314"/>
              <a:gd name="connsiteX3" fmla="*/ 2513131 w 2798540"/>
              <a:gd name="connsiteY3" fmla="*/ 1155579 h 1198314"/>
              <a:gd name="connsiteX4" fmla="*/ 2798540 w 2798540"/>
              <a:gd name="connsiteY4" fmla="*/ 1034022 h 1198314"/>
              <a:gd name="connsiteX0" fmla="*/ 0 w 2798540"/>
              <a:gd name="connsiteY0" fmla="*/ 302390 h 1197477"/>
              <a:gd name="connsiteX1" fmla="*/ 390745 w 2798540"/>
              <a:gd name="connsiteY1" fmla="*/ 1219 h 1197477"/>
              <a:gd name="connsiteX2" fmla="*/ 2035228 w 2798540"/>
              <a:gd name="connsiteY2" fmla="*/ 225102 h 1197477"/>
              <a:gd name="connsiteX3" fmla="*/ 2513131 w 2798540"/>
              <a:gd name="connsiteY3" fmla="*/ 1154742 h 1197477"/>
              <a:gd name="connsiteX4" fmla="*/ 2798540 w 2798540"/>
              <a:gd name="connsiteY4" fmla="*/ 1033185 h 1197477"/>
              <a:gd name="connsiteX0" fmla="*/ 0 w 2798540"/>
              <a:gd name="connsiteY0" fmla="*/ 312555 h 1207642"/>
              <a:gd name="connsiteX1" fmla="*/ 390745 w 2798540"/>
              <a:gd name="connsiteY1" fmla="*/ 11384 h 1207642"/>
              <a:gd name="connsiteX2" fmla="*/ 2035228 w 2798540"/>
              <a:gd name="connsiteY2" fmla="*/ 235267 h 1207642"/>
              <a:gd name="connsiteX3" fmla="*/ 2513131 w 2798540"/>
              <a:gd name="connsiteY3" fmla="*/ 1164907 h 1207642"/>
              <a:gd name="connsiteX4" fmla="*/ 2798540 w 2798540"/>
              <a:gd name="connsiteY4" fmla="*/ 1043350 h 1207642"/>
              <a:gd name="connsiteX0" fmla="*/ 0 w 2798540"/>
              <a:gd name="connsiteY0" fmla="*/ 337086 h 1232173"/>
              <a:gd name="connsiteX1" fmla="*/ 986250 w 2798540"/>
              <a:gd name="connsiteY1" fmla="*/ 13055 h 1232173"/>
              <a:gd name="connsiteX2" fmla="*/ 2035228 w 2798540"/>
              <a:gd name="connsiteY2" fmla="*/ 259798 h 1232173"/>
              <a:gd name="connsiteX3" fmla="*/ 2513131 w 2798540"/>
              <a:gd name="connsiteY3" fmla="*/ 1189438 h 1232173"/>
              <a:gd name="connsiteX4" fmla="*/ 2798540 w 2798540"/>
              <a:gd name="connsiteY4" fmla="*/ 1067881 h 1232173"/>
              <a:gd name="connsiteX0" fmla="*/ 0 w 2798540"/>
              <a:gd name="connsiteY0" fmla="*/ 362116 h 1257203"/>
              <a:gd name="connsiteX1" fmla="*/ 986250 w 2798540"/>
              <a:gd name="connsiteY1" fmla="*/ 38085 h 1257203"/>
              <a:gd name="connsiteX2" fmla="*/ 2513131 w 2798540"/>
              <a:gd name="connsiteY2" fmla="*/ 1214468 h 1257203"/>
              <a:gd name="connsiteX3" fmla="*/ 2798540 w 2798540"/>
              <a:gd name="connsiteY3" fmla="*/ 1092911 h 1257203"/>
              <a:gd name="connsiteX0" fmla="*/ 0 w 2798540"/>
              <a:gd name="connsiteY0" fmla="*/ 348327 h 1280874"/>
              <a:gd name="connsiteX1" fmla="*/ 1250081 w 2798540"/>
              <a:gd name="connsiteY1" fmla="*/ 39536 h 1280874"/>
              <a:gd name="connsiteX2" fmla="*/ 2513131 w 2798540"/>
              <a:gd name="connsiteY2" fmla="*/ 1200679 h 1280874"/>
              <a:gd name="connsiteX3" fmla="*/ 2798540 w 2798540"/>
              <a:gd name="connsiteY3" fmla="*/ 1079122 h 1280874"/>
              <a:gd name="connsiteX0" fmla="*/ 0 w 2798540"/>
              <a:gd name="connsiteY0" fmla="*/ 369134 h 1301681"/>
              <a:gd name="connsiteX1" fmla="*/ 1250081 w 2798540"/>
              <a:gd name="connsiteY1" fmla="*/ 60343 h 1301681"/>
              <a:gd name="connsiteX2" fmla="*/ 2513131 w 2798540"/>
              <a:gd name="connsiteY2" fmla="*/ 1221486 h 1301681"/>
              <a:gd name="connsiteX3" fmla="*/ 2798540 w 2798540"/>
              <a:gd name="connsiteY3" fmla="*/ 1099929 h 1301681"/>
              <a:gd name="connsiteX0" fmla="*/ 0 w 2798540"/>
              <a:gd name="connsiteY0" fmla="*/ 346412 h 1256865"/>
              <a:gd name="connsiteX1" fmla="*/ 1250081 w 2798540"/>
              <a:gd name="connsiteY1" fmla="*/ 37621 h 1256865"/>
              <a:gd name="connsiteX2" fmla="*/ 2467903 w 2798540"/>
              <a:gd name="connsiteY2" fmla="*/ 1168284 h 1256865"/>
              <a:gd name="connsiteX3" fmla="*/ 2798540 w 2798540"/>
              <a:gd name="connsiteY3" fmla="*/ 1077207 h 1256865"/>
              <a:gd name="connsiteX0" fmla="*/ 0 w 2798540"/>
              <a:gd name="connsiteY0" fmla="*/ 346412 h 1250131"/>
              <a:gd name="connsiteX1" fmla="*/ 1250081 w 2798540"/>
              <a:gd name="connsiteY1" fmla="*/ 37621 h 1250131"/>
              <a:gd name="connsiteX2" fmla="*/ 2467903 w 2798540"/>
              <a:gd name="connsiteY2" fmla="*/ 1168284 h 1250131"/>
              <a:gd name="connsiteX3" fmla="*/ 2798540 w 2798540"/>
              <a:gd name="connsiteY3" fmla="*/ 1077207 h 1250131"/>
              <a:gd name="connsiteX0" fmla="*/ 0 w 2798540"/>
              <a:gd name="connsiteY0" fmla="*/ 337991 h 1241710"/>
              <a:gd name="connsiteX1" fmla="*/ 1250081 w 2798540"/>
              <a:gd name="connsiteY1" fmla="*/ 29200 h 1241710"/>
              <a:gd name="connsiteX2" fmla="*/ 2467903 w 2798540"/>
              <a:gd name="connsiteY2" fmla="*/ 1159863 h 1241710"/>
              <a:gd name="connsiteX3" fmla="*/ 2798540 w 2798540"/>
              <a:gd name="connsiteY3" fmla="*/ 1068786 h 1241710"/>
              <a:gd name="connsiteX0" fmla="*/ 0 w 2798540"/>
              <a:gd name="connsiteY0" fmla="*/ 340758 h 1244477"/>
              <a:gd name="connsiteX1" fmla="*/ 1250081 w 2798540"/>
              <a:gd name="connsiteY1" fmla="*/ 31967 h 1244477"/>
              <a:gd name="connsiteX2" fmla="*/ 2467903 w 2798540"/>
              <a:gd name="connsiteY2" fmla="*/ 1162630 h 1244477"/>
              <a:gd name="connsiteX3" fmla="*/ 2798540 w 2798540"/>
              <a:gd name="connsiteY3" fmla="*/ 1071553 h 1244477"/>
              <a:gd name="connsiteX0" fmla="*/ 0 w 2798540"/>
              <a:gd name="connsiteY0" fmla="*/ 299590 h 1206675"/>
              <a:gd name="connsiteX1" fmla="*/ 1250081 w 2798540"/>
              <a:gd name="connsiteY1" fmla="*/ 36519 h 1206675"/>
              <a:gd name="connsiteX2" fmla="*/ 2467903 w 2798540"/>
              <a:gd name="connsiteY2" fmla="*/ 1121462 h 1206675"/>
              <a:gd name="connsiteX3" fmla="*/ 2798540 w 2798540"/>
              <a:gd name="connsiteY3" fmla="*/ 1030385 h 1206675"/>
              <a:gd name="connsiteX0" fmla="*/ 0 w 2798540"/>
              <a:gd name="connsiteY0" fmla="*/ 299590 h 1166466"/>
              <a:gd name="connsiteX1" fmla="*/ 1250081 w 2798540"/>
              <a:gd name="connsiteY1" fmla="*/ 36519 h 1166466"/>
              <a:gd name="connsiteX2" fmla="*/ 2467903 w 2798540"/>
              <a:gd name="connsiteY2" fmla="*/ 1121462 h 1166466"/>
              <a:gd name="connsiteX3" fmla="*/ 2798540 w 2798540"/>
              <a:gd name="connsiteY3" fmla="*/ 1030385 h 1166466"/>
              <a:gd name="connsiteX0" fmla="*/ 0 w 2798540"/>
              <a:gd name="connsiteY0" fmla="*/ 299590 h 1189864"/>
              <a:gd name="connsiteX1" fmla="*/ 1250081 w 2798540"/>
              <a:gd name="connsiteY1" fmla="*/ 36519 h 1189864"/>
              <a:gd name="connsiteX2" fmla="*/ 2467903 w 2798540"/>
              <a:gd name="connsiteY2" fmla="*/ 1121462 h 1189864"/>
              <a:gd name="connsiteX3" fmla="*/ 2798540 w 2798540"/>
              <a:gd name="connsiteY3" fmla="*/ 1030385 h 1189864"/>
              <a:gd name="connsiteX0" fmla="*/ 0 w 2798540"/>
              <a:gd name="connsiteY0" fmla="*/ 299590 h 1199945"/>
              <a:gd name="connsiteX1" fmla="*/ 1250081 w 2798540"/>
              <a:gd name="connsiteY1" fmla="*/ 36519 h 1199945"/>
              <a:gd name="connsiteX2" fmla="*/ 2467903 w 2798540"/>
              <a:gd name="connsiteY2" fmla="*/ 1121462 h 1199945"/>
              <a:gd name="connsiteX3" fmla="*/ 2798540 w 2798540"/>
              <a:gd name="connsiteY3" fmla="*/ 1030385 h 1199945"/>
              <a:gd name="connsiteX0" fmla="*/ 0 w 2798540"/>
              <a:gd name="connsiteY0" fmla="*/ 295633 h 1115596"/>
              <a:gd name="connsiteX1" fmla="*/ 1250081 w 2798540"/>
              <a:gd name="connsiteY1" fmla="*/ 32562 h 1115596"/>
              <a:gd name="connsiteX2" fmla="*/ 2392523 w 2798540"/>
              <a:gd name="connsiteY2" fmla="*/ 965105 h 1115596"/>
              <a:gd name="connsiteX3" fmla="*/ 2798540 w 2798540"/>
              <a:gd name="connsiteY3" fmla="*/ 1026428 h 1115596"/>
              <a:gd name="connsiteX0" fmla="*/ 0 w 2798540"/>
              <a:gd name="connsiteY0" fmla="*/ 295633 h 1185888"/>
              <a:gd name="connsiteX1" fmla="*/ 1250081 w 2798540"/>
              <a:gd name="connsiteY1" fmla="*/ 32562 h 1185888"/>
              <a:gd name="connsiteX2" fmla="*/ 2392523 w 2798540"/>
              <a:gd name="connsiteY2" fmla="*/ 965105 h 1185888"/>
              <a:gd name="connsiteX3" fmla="*/ 2798540 w 2798540"/>
              <a:gd name="connsiteY3" fmla="*/ 1026428 h 1185888"/>
              <a:gd name="connsiteX0" fmla="*/ 0 w 2798540"/>
              <a:gd name="connsiteY0" fmla="*/ 302458 h 1127297"/>
              <a:gd name="connsiteX1" fmla="*/ 1272695 w 2798540"/>
              <a:gd name="connsiteY1" fmla="*/ 31767 h 1127297"/>
              <a:gd name="connsiteX2" fmla="*/ 2392523 w 2798540"/>
              <a:gd name="connsiteY2" fmla="*/ 971930 h 1127297"/>
              <a:gd name="connsiteX3" fmla="*/ 2798540 w 2798540"/>
              <a:gd name="connsiteY3" fmla="*/ 1033253 h 1127297"/>
              <a:gd name="connsiteX0" fmla="*/ 0 w 2798540"/>
              <a:gd name="connsiteY0" fmla="*/ 291180 h 1116019"/>
              <a:gd name="connsiteX1" fmla="*/ 1272695 w 2798540"/>
              <a:gd name="connsiteY1" fmla="*/ 20489 h 1116019"/>
              <a:gd name="connsiteX2" fmla="*/ 2392523 w 2798540"/>
              <a:gd name="connsiteY2" fmla="*/ 960652 h 1116019"/>
              <a:gd name="connsiteX3" fmla="*/ 2798540 w 2798540"/>
              <a:gd name="connsiteY3" fmla="*/ 1021975 h 1116019"/>
              <a:gd name="connsiteX0" fmla="*/ 0 w 2798540"/>
              <a:gd name="connsiteY0" fmla="*/ 291180 h 1161087"/>
              <a:gd name="connsiteX1" fmla="*/ 1272695 w 2798540"/>
              <a:gd name="connsiteY1" fmla="*/ 20489 h 1161087"/>
              <a:gd name="connsiteX2" fmla="*/ 2392523 w 2798540"/>
              <a:gd name="connsiteY2" fmla="*/ 960652 h 1161087"/>
              <a:gd name="connsiteX3" fmla="*/ 2798540 w 2798540"/>
              <a:gd name="connsiteY3" fmla="*/ 1021975 h 1161087"/>
              <a:gd name="connsiteX0" fmla="*/ 0 w 2798540"/>
              <a:gd name="connsiteY0" fmla="*/ 291180 h 1191118"/>
              <a:gd name="connsiteX1" fmla="*/ 1272695 w 2798540"/>
              <a:gd name="connsiteY1" fmla="*/ 20489 h 1191118"/>
              <a:gd name="connsiteX2" fmla="*/ 2392523 w 2798540"/>
              <a:gd name="connsiteY2" fmla="*/ 960652 h 1191118"/>
              <a:gd name="connsiteX3" fmla="*/ 2798540 w 2798540"/>
              <a:gd name="connsiteY3" fmla="*/ 1021975 h 1191118"/>
              <a:gd name="connsiteX0" fmla="*/ 0 w 2798540"/>
              <a:gd name="connsiteY0" fmla="*/ 291180 h 1078155"/>
              <a:gd name="connsiteX1" fmla="*/ 1272695 w 2798540"/>
              <a:gd name="connsiteY1" fmla="*/ 20489 h 1078155"/>
              <a:gd name="connsiteX2" fmla="*/ 2392523 w 2798540"/>
              <a:gd name="connsiteY2" fmla="*/ 960652 h 1078155"/>
              <a:gd name="connsiteX3" fmla="*/ 2798540 w 2798540"/>
              <a:gd name="connsiteY3" fmla="*/ 961015 h 1078155"/>
              <a:gd name="connsiteX0" fmla="*/ 0 w 2798540"/>
              <a:gd name="connsiteY0" fmla="*/ 291180 h 1136553"/>
              <a:gd name="connsiteX1" fmla="*/ 1272695 w 2798540"/>
              <a:gd name="connsiteY1" fmla="*/ 20489 h 1136553"/>
              <a:gd name="connsiteX2" fmla="*/ 2392523 w 2798540"/>
              <a:gd name="connsiteY2" fmla="*/ 960652 h 1136553"/>
              <a:gd name="connsiteX3" fmla="*/ 2798540 w 2798540"/>
              <a:gd name="connsiteY3" fmla="*/ 961015 h 1136553"/>
              <a:gd name="connsiteX0" fmla="*/ 0 w 2798540"/>
              <a:gd name="connsiteY0" fmla="*/ 291180 h 1169947"/>
              <a:gd name="connsiteX1" fmla="*/ 1272695 w 2798540"/>
              <a:gd name="connsiteY1" fmla="*/ 20489 h 1169947"/>
              <a:gd name="connsiteX2" fmla="*/ 2392523 w 2798540"/>
              <a:gd name="connsiteY2" fmla="*/ 960652 h 1169947"/>
              <a:gd name="connsiteX3" fmla="*/ 2798540 w 2798540"/>
              <a:gd name="connsiteY3" fmla="*/ 961015 h 1169947"/>
              <a:gd name="connsiteX0" fmla="*/ 0 w 2798540"/>
              <a:gd name="connsiteY0" fmla="*/ 291180 h 1138950"/>
              <a:gd name="connsiteX1" fmla="*/ 1272695 w 2798540"/>
              <a:gd name="connsiteY1" fmla="*/ 20489 h 1138950"/>
              <a:gd name="connsiteX2" fmla="*/ 2392523 w 2798540"/>
              <a:gd name="connsiteY2" fmla="*/ 960652 h 1138950"/>
              <a:gd name="connsiteX3" fmla="*/ 2798540 w 2798540"/>
              <a:gd name="connsiteY3" fmla="*/ 961015 h 1138950"/>
              <a:gd name="connsiteX0" fmla="*/ 0 w 2798540"/>
              <a:gd name="connsiteY0" fmla="*/ 291180 h 1116873"/>
              <a:gd name="connsiteX1" fmla="*/ 1272695 w 2798540"/>
              <a:gd name="connsiteY1" fmla="*/ 20489 h 1116873"/>
              <a:gd name="connsiteX2" fmla="*/ 2392523 w 2798540"/>
              <a:gd name="connsiteY2" fmla="*/ 960652 h 1116873"/>
              <a:gd name="connsiteX3" fmla="*/ 2798540 w 2798540"/>
              <a:gd name="connsiteY3" fmla="*/ 961015 h 1116873"/>
              <a:gd name="connsiteX0" fmla="*/ 0 w 2813616"/>
              <a:gd name="connsiteY0" fmla="*/ 291180 h 1150115"/>
              <a:gd name="connsiteX1" fmla="*/ 1272695 w 2813616"/>
              <a:gd name="connsiteY1" fmla="*/ 20489 h 1150115"/>
              <a:gd name="connsiteX2" fmla="*/ 2392523 w 2813616"/>
              <a:gd name="connsiteY2" fmla="*/ 960652 h 1150115"/>
              <a:gd name="connsiteX3" fmla="*/ 2813616 w 2813616"/>
              <a:gd name="connsiteY3" fmla="*/ 1014355 h 1150115"/>
              <a:gd name="connsiteX0" fmla="*/ 0 w 2813616"/>
              <a:gd name="connsiteY0" fmla="*/ 291180 h 1176676"/>
              <a:gd name="connsiteX1" fmla="*/ 1272695 w 2813616"/>
              <a:gd name="connsiteY1" fmla="*/ 20489 h 1176676"/>
              <a:gd name="connsiteX2" fmla="*/ 2392523 w 2813616"/>
              <a:gd name="connsiteY2" fmla="*/ 960652 h 1176676"/>
              <a:gd name="connsiteX3" fmla="*/ 2813616 w 2813616"/>
              <a:gd name="connsiteY3" fmla="*/ 1014355 h 1176676"/>
              <a:gd name="connsiteX0" fmla="*/ 0 w 2813616"/>
              <a:gd name="connsiteY0" fmla="*/ 291180 h 1170599"/>
              <a:gd name="connsiteX1" fmla="*/ 1272695 w 2813616"/>
              <a:gd name="connsiteY1" fmla="*/ 20489 h 1170599"/>
              <a:gd name="connsiteX2" fmla="*/ 2392523 w 2813616"/>
              <a:gd name="connsiteY2" fmla="*/ 960652 h 1170599"/>
              <a:gd name="connsiteX3" fmla="*/ 2813616 w 2813616"/>
              <a:gd name="connsiteY3" fmla="*/ 1014355 h 1170599"/>
              <a:gd name="connsiteX0" fmla="*/ 0 w 2813616"/>
              <a:gd name="connsiteY0" fmla="*/ 291180 h 1174619"/>
              <a:gd name="connsiteX1" fmla="*/ 1272695 w 2813616"/>
              <a:gd name="connsiteY1" fmla="*/ 20489 h 1174619"/>
              <a:gd name="connsiteX2" fmla="*/ 2392523 w 2813616"/>
              <a:gd name="connsiteY2" fmla="*/ 960652 h 1174619"/>
              <a:gd name="connsiteX3" fmla="*/ 2813616 w 2813616"/>
              <a:gd name="connsiteY3" fmla="*/ 1014355 h 1174619"/>
              <a:gd name="connsiteX0" fmla="*/ 0 w 2813616"/>
              <a:gd name="connsiteY0" fmla="*/ 291180 h 1183030"/>
              <a:gd name="connsiteX1" fmla="*/ 1272695 w 2813616"/>
              <a:gd name="connsiteY1" fmla="*/ 20489 h 1183030"/>
              <a:gd name="connsiteX2" fmla="*/ 2392523 w 2813616"/>
              <a:gd name="connsiteY2" fmla="*/ 960652 h 1183030"/>
              <a:gd name="connsiteX3" fmla="*/ 2813616 w 2813616"/>
              <a:gd name="connsiteY3" fmla="*/ 1014355 h 1183030"/>
              <a:gd name="connsiteX0" fmla="*/ 0 w 2813616"/>
              <a:gd name="connsiteY0" fmla="*/ 291180 h 1134104"/>
              <a:gd name="connsiteX1" fmla="*/ 1272695 w 2813616"/>
              <a:gd name="connsiteY1" fmla="*/ 20489 h 1134104"/>
              <a:gd name="connsiteX2" fmla="*/ 2392523 w 2813616"/>
              <a:gd name="connsiteY2" fmla="*/ 960652 h 1134104"/>
              <a:gd name="connsiteX3" fmla="*/ 2813616 w 2813616"/>
              <a:gd name="connsiteY3" fmla="*/ 1014355 h 1134104"/>
              <a:gd name="connsiteX0" fmla="*/ 0 w 2783464"/>
              <a:gd name="connsiteY0" fmla="*/ 291180 h 1111873"/>
              <a:gd name="connsiteX1" fmla="*/ 1272695 w 2783464"/>
              <a:gd name="connsiteY1" fmla="*/ 20489 h 1111873"/>
              <a:gd name="connsiteX2" fmla="*/ 2392523 w 2783464"/>
              <a:gd name="connsiteY2" fmla="*/ 960652 h 1111873"/>
              <a:gd name="connsiteX3" fmla="*/ 2783464 w 2783464"/>
              <a:gd name="connsiteY3" fmla="*/ 991495 h 1111873"/>
              <a:gd name="connsiteX0" fmla="*/ 0 w 2783464"/>
              <a:gd name="connsiteY0" fmla="*/ 291180 h 1146740"/>
              <a:gd name="connsiteX1" fmla="*/ 1272695 w 2783464"/>
              <a:gd name="connsiteY1" fmla="*/ 20489 h 1146740"/>
              <a:gd name="connsiteX2" fmla="*/ 2392523 w 2783464"/>
              <a:gd name="connsiteY2" fmla="*/ 960652 h 1146740"/>
              <a:gd name="connsiteX3" fmla="*/ 2783464 w 2783464"/>
              <a:gd name="connsiteY3" fmla="*/ 991495 h 1146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3464" h="1146740">
                <a:moveTo>
                  <a:pt x="0" y="291180"/>
                </a:moveTo>
                <a:cubicBezTo>
                  <a:pt x="60476" y="113380"/>
                  <a:pt x="383969" y="-60610"/>
                  <a:pt x="1272695" y="20489"/>
                </a:cubicBezTo>
                <a:cubicBezTo>
                  <a:pt x="2161421" y="101588"/>
                  <a:pt x="2253798" y="699758"/>
                  <a:pt x="2392523" y="960652"/>
                </a:cubicBezTo>
                <a:cubicBezTo>
                  <a:pt x="2531248" y="1221546"/>
                  <a:pt x="2696886" y="1185700"/>
                  <a:pt x="2783464" y="991495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11888108" y="6275753"/>
            <a:ext cx="248331" cy="452665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18011 h 1094392"/>
              <a:gd name="connsiteX1" fmla="*/ 390745 w 2481943"/>
              <a:gd name="connsiteY1" fmla="*/ 16840 h 1094392"/>
              <a:gd name="connsiteX2" fmla="*/ 1364343 w 2481943"/>
              <a:gd name="connsiteY2" fmla="*/ 187383 h 1094392"/>
              <a:gd name="connsiteX3" fmla="*/ 2006825 w 2481943"/>
              <a:gd name="connsiteY3" fmla="*/ 1050983 h 1094392"/>
              <a:gd name="connsiteX4" fmla="*/ 2481943 w 2481943"/>
              <a:gd name="connsiteY4" fmla="*/ 942126 h 1094392"/>
              <a:gd name="connsiteX0" fmla="*/ 0 w 2481943"/>
              <a:gd name="connsiteY0" fmla="*/ 317062 h 1064250"/>
              <a:gd name="connsiteX1" fmla="*/ 390745 w 2481943"/>
              <a:gd name="connsiteY1" fmla="*/ 15891 h 1064250"/>
              <a:gd name="connsiteX2" fmla="*/ 1364343 w 2481943"/>
              <a:gd name="connsiteY2" fmla="*/ 186434 h 1064250"/>
              <a:gd name="connsiteX3" fmla="*/ 2006825 w 2481943"/>
              <a:gd name="connsiteY3" fmla="*/ 1005584 h 1064250"/>
              <a:gd name="connsiteX4" fmla="*/ 2481943 w 2481943"/>
              <a:gd name="connsiteY4" fmla="*/ 941177 h 1064250"/>
              <a:gd name="connsiteX0" fmla="*/ 0 w 2481943"/>
              <a:gd name="connsiteY0" fmla="*/ 318295 h 1104023"/>
              <a:gd name="connsiteX1" fmla="*/ 390745 w 2481943"/>
              <a:gd name="connsiteY1" fmla="*/ 17124 h 1104023"/>
              <a:gd name="connsiteX2" fmla="*/ 1364343 w 2481943"/>
              <a:gd name="connsiteY2" fmla="*/ 187667 h 1104023"/>
              <a:gd name="connsiteX3" fmla="*/ 1987980 w 2481943"/>
              <a:gd name="connsiteY3" fmla="*/ 1063967 h 1104023"/>
              <a:gd name="connsiteX4" fmla="*/ 2481943 w 2481943"/>
              <a:gd name="connsiteY4" fmla="*/ 942410 h 1104023"/>
              <a:gd name="connsiteX0" fmla="*/ 0 w 2481943"/>
              <a:gd name="connsiteY0" fmla="*/ 301426 h 1093501"/>
              <a:gd name="connsiteX1" fmla="*/ 390745 w 2481943"/>
              <a:gd name="connsiteY1" fmla="*/ 255 h 1093501"/>
              <a:gd name="connsiteX2" fmla="*/ 1332935 w 2481943"/>
              <a:gd name="connsiteY2" fmla="*/ 342248 h 1093501"/>
              <a:gd name="connsiteX3" fmla="*/ 1987980 w 2481943"/>
              <a:gd name="connsiteY3" fmla="*/ 1047098 h 1093501"/>
              <a:gd name="connsiteX4" fmla="*/ 2481943 w 2481943"/>
              <a:gd name="connsiteY4" fmla="*/ 925541 h 1093501"/>
              <a:gd name="connsiteX0" fmla="*/ 0 w 2481943"/>
              <a:gd name="connsiteY0" fmla="*/ 334763 h 1126838"/>
              <a:gd name="connsiteX1" fmla="*/ 390745 w 2481943"/>
              <a:gd name="connsiteY1" fmla="*/ 33592 h 1126838"/>
              <a:gd name="connsiteX2" fmla="*/ 1987980 w 2481943"/>
              <a:gd name="connsiteY2" fmla="*/ 1080435 h 1126838"/>
              <a:gd name="connsiteX3" fmla="*/ 2481943 w 2481943"/>
              <a:gd name="connsiteY3" fmla="*/ 958878 h 1126838"/>
              <a:gd name="connsiteX0" fmla="*/ 0 w 2481943"/>
              <a:gd name="connsiteY0" fmla="*/ 261928 h 1073216"/>
              <a:gd name="connsiteX1" fmla="*/ 962379 w 2481943"/>
              <a:gd name="connsiteY1" fmla="*/ 43307 h 1073216"/>
              <a:gd name="connsiteX2" fmla="*/ 1987980 w 2481943"/>
              <a:gd name="connsiteY2" fmla="*/ 1007600 h 1073216"/>
              <a:gd name="connsiteX3" fmla="*/ 2481943 w 2481943"/>
              <a:gd name="connsiteY3" fmla="*/ 886043 h 1073216"/>
              <a:gd name="connsiteX0" fmla="*/ 0 w 2481943"/>
              <a:gd name="connsiteY0" fmla="*/ 283435 h 1094723"/>
              <a:gd name="connsiteX1" fmla="*/ 962379 w 2481943"/>
              <a:gd name="connsiteY1" fmla="*/ 64814 h 1094723"/>
              <a:gd name="connsiteX2" fmla="*/ 1987980 w 2481943"/>
              <a:gd name="connsiteY2" fmla="*/ 1029107 h 1094723"/>
              <a:gd name="connsiteX3" fmla="*/ 2481943 w 2481943"/>
              <a:gd name="connsiteY3" fmla="*/ 907550 h 1094723"/>
              <a:gd name="connsiteX0" fmla="*/ 0 w 2343746"/>
              <a:gd name="connsiteY0" fmla="*/ 283435 h 1029190"/>
              <a:gd name="connsiteX1" fmla="*/ 962379 w 2343746"/>
              <a:gd name="connsiteY1" fmla="*/ 64814 h 1029190"/>
              <a:gd name="connsiteX2" fmla="*/ 1987980 w 2343746"/>
              <a:gd name="connsiteY2" fmla="*/ 1029107 h 1029190"/>
              <a:gd name="connsiteX3" fmla="*/ 2343746 w 2343746"/>
              <a:gd name="connsiteY3" fmla="*/ 120150 h 1029190"/>
              <a:gd name="connsiteX0" fmla="*/ 1117074 w 1381579"/>
              <a:gd name="connsiteY0" fmla="*/ 59407 h 1313162"/>
              <a:gd name="connsiteX1" fmla="*/ 212 w 1381579"/>
              <a:gd name="connsiteY1" fmla="*/ 348786 h 1313162"/>
              <a:gd name="connsiteX2" fmla="*/ 1025813 w 1381579"/>
              <a:gd name="connsiteY2" fmla="*/ 1313079 h 1313162"/>
              <a:gd name="connsiteX3" fmla="*/ 1381579 w 1381579"/>
              <a:gd name="connsiteY3" fmla="*/ 404122 h 1313162"/>
              <a:gd name="connsiteX0" fmla="*/ 101160 w 365665"/>
              <a:gd name="connsiteY0" fmla="*/ 0 h 1253755"/>
              <a:gd name="connsiteX1" fmla="*/ 9899 w 365665"/>
              <a:gd name="connsiteY1" fmla="*/ 1253672 h 1253755"/>
              <a:gd name="connsiteX2" fmla="*/ 365665 w 365665"/>
              <a:gd name="connsiteY2" fmla="*/ 344715 h 125375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76465"/>
              <a:gd name="connsiteX1" fmla="*/ 264505 w 264505"/>
              <a:gd name="connsiteY1" fmla="*/ 376465 h 376465"/>
              <a:gd name="connsiteX0" fmla="*/ 0 w 245660"/>
              <a:gd name="connsiteY0" fmla="*/ 0 h 452665"/>
              <a:gd name="connsiteX1" fmla="*/ 245660 w 245660"/>
              <a:gd name="connsiteY1" fmla="*/ 452665 h 45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5660" h="452665">
                <a:moveTo>
                  <a:pt x="0" y="0"/>
                </a:moveTo>
                <a:cubicBezTo>
                  <a:pt x="6506" y="337155"/>
                  <a:pt x="31858" y="439360"/>
                  <a:pt x="245660" y="452665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11982677" y="8817573"/>
            <a:ext cx="210231" cy="344715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18011 h 1094392"/>
              <a:gd name="connsiteX1" fmla="*/ 390745 w 2481943"/>
              <a:gd name="connsiteY1" fmla="*/ 16840 h 1094392"/>
              <a:gd name="connsiteX2" fmla="*/ 1364343 w 2481943"/>
              <a:gd name="connsiteY2" fmla="*/ 187383 h 1094392"/>
              <a:gd name="connsiteX3" fmla="*/ 2006825 w 2481943"/>
              <a:gd name="connsiteY3" fmla="*/ 1050983 h 1094392"/>
              <a:gd name="connsiteX4" fmla="*/ 2481943 w 2481943"/>
              <a:gd name="connsiteY4" fmla="*/ 942126 h 1094392"/>
              <a:gd name="connsiteX0" fmla="*/ 0 w 2481943"/>
              <a:gd name="connsiteY0" fmla="*/ 317062 h 1064250"/>
              <a:gd name="connsiteX1" fmla="*/ 390745 w 2481943"/>
              <a:gd name="connsiteY1" fmla="*/ 15891 h 1064250"/>
              <a:gd name="connsiteX2" fmla="*/ 1364343 w 2481943"/>
              <a:gd name="connsiteY2" fmla="*/ 186434 h 1064250"/>
              <a:gd name="connsiteX3" fmla="*/ 2006825 w 2481943"/>
              <a:gd name="connsiteY3" fmla="*/ 1005584 h 1064250"/>
              <a:gd name="connsiteX4" fmla="*/ 2481943 w 2481943"/>
              <a:gd name="connsiteY4" fmla="*/ 941177 h 1064250"/>
              <a:gd name="connsiteX0" fmla="*/ 0 w 2481943"/>
              <a:gd name="connsiteY0" fmla="*/ 318295 h 1104023"/>
              <a:gd name="connsiteX1" fmla="*/ 390745 w 2481943"/>
              <a:gd name="connsiteY1" fmla="*/ 17124 h 1104023"/>
              <a:gd name="connsiteX2" fmla="*/ 1364343 w 2481943"/>
              <a:gd name="connsiteY2" fmla="*/ 187667 h 1104023"/>
              <a:gd name="connsiteX3" fmla="*/ 1987980 w 2481943"/>
              <a:gd name="connsiteY3" fmla="*/ 1063967 h 1104023"/>
              <a:gd name="connsiteX4" fmla="*/ 2481943 w 2481943"/>
              <a:gd name="connsiteY4" fmla="*/ 942410 h 1104023"/>
              <a:gd name="connsiteX0" fmla="*/ 0 w 2481943"/>
              <a:gd name="connsiteY0" fmla="*/ 301426 h 1093501"/>
              <a:gd name="connsiteX1" fmla="*/ 390745 w 2481943"/>
              <a:gd name="connsiteY1" fmla="*/ 255 h 1093501"/>
              <a:gd name="connsiteX2" fmla="*/ 1332935 w 2481943"/>
              <a:gd name="connsiteY2" fmla="*/ 342248 h 1093501"/>
              <a:gd name="connsiteX3" fmla="*/ 1987980 w 2481943"/>
              <a:gd name="connsiteY3" fmla="*/ 1047098 h 1093501"/>
              <a:gd name="connsiteX4" fmla="*/ 2481943 w 2481943"/>
              <a:gd name="connsiteY4" fmla="*/ 925541 h 1093501"/>
              <a:gd name="connsiteX0" fmla="*/ 0 w 2481943"/>
              <a:gd name="connsiteY0" fmla="*/ 334763 h 1126838"/>
              <a:gd name="connsiteX1" fmla="*/ 390745 w 2481943"/>
              <a:gd name="connsiteY1" fmla="*/ 33592 h 1126838"/>
              <a:gd name="connsiteX2" fmla="*/ 1987980 w 2481943"/>
              <a:gd name="connsiteY2" fmla="*/ 1080435 h 1126838"/>
              <a:gd name="connsiteX3" fmla="*/ 2481943 w 2481943"/>
              <a:gd name="connsiteY3" fmla="*/ 958878 h 1126838"/>
              <a:gd name="connsiteX0" fmla="*/ 0 w 2481943"/>
              <a:gd name="connsiteY0" fmla="*/ 261928 h 1073216"/>
              <a:gd name="connsiteX1" fmla="*/ 962379 w 2481943"/>
              <a:gd name="connsiteY1" fmla="*/ 43307 h 1073216"/>
              <a:gd name="connsiteX2" fmla="*/ 1987980 w 2481943"/>
              <a:gd name="connsiteY2" fmla="*/ 1007600 h 1073216"/>
              <a:gd name="connsiteX3" fmla="*/ 2481943 w 2481943"/>
              <a:gd name="connsiteY3" fmla="*/ 886043 h 1073216"/>
              <a:gd name="connsiteX0" fmla="*/ 0 w 2481943"/>
              <a:gd name="connsiteY0" fmla="*/ 283435 h 1094723"/>
              <a:gd name="connsiteX1" fmla="*/ 962379 w 2481943"/>
              <a:gd name="connsiteY1" fmla="*/ 64814 h 1094723"/>
              <a:gd name="connsiteX2" fmla="*/ 1987980 w 2481943"/>
              <a:gd name="connsiteY2" fmla="*/ 1029107 h 1094723"/>
              <a:gd name="connsiteX3" fmla="*/ 2481943 w 2481943"/>
              <a:gd name="connsiteY3" fmla="*/ 907550 h 1094723"/>
              <a:gd name="connsiteX0" fmla="*/ 0 w 2343746"/>
              <a:gd name="connsiteY0" fmla="*/ 283435 h 1029190"/>
              <a:gd name="connsiteX1" fmla="*/ 962379 w 2343746"/>
              <a:gd name="connsiteY1" fmla="*/ 64814 h 1029190"/>
              <a:gd name="connsiteX2" fmla="*/ 1987980 w 2343746"/>
              <a:gd name="connsiteY2" fmla="*/ 1029107 h 1029190"/>
              <a:gd name="connsiteX3" fmla="*/ 2343746 w 2343746"/>
              <a:gd name="connsiteY3" fmla="*/ 120150 h 1029190"/>
              <a:gd name="connsiteX0" fmla="*/ 1117074 w 1381579"/>
              <a:gd name="connsiteY0" fmla="*/ 59407 h 1313162"/>
              <a:gd name="connsiteX1" fmla="*/ 212 w 1381579"/>
              <a:gd name="connsiteY1" fmla="*/ 348786 h 1313162"/>
              <a:gd name="connsiteX2" fmla="*/ 1025813 w 1381579"/>
              <a:gd name="connsiteY2" fmla="*/ 1313079 h 1313162"/>
              <a:gd name="connsiteX3" fmla="*/ 1381579 w 1381579"/>
              <a:gd name="connsiteY3" fmla="*/ 404122 h 1313162"/>
              <a:gd name="connsiteX0" fmla="*/ 101160 w 365665"/>
              <a:gd name="connsiteY0" fmla="*/ 0 h 1253755"/>
              <a:gd name="connsiteX1" fmla="*/ 9899 w 365665"/>
              <a:gd name="connsiteY1" fmla="*/ 1253672 h 1253755"/>
              <a:gd name="connsiteX2" fmla="*/ 365665 w 365665"/>
              <a:gd name="connsiteY2" fmla="*/ 344715 h 125375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44715"/>
              <a:gd name="connsiteX1" fmla="*/ 264505 w 264505"/>
              <a:gd name="connsiteY1" fmla="*/ 344715 h 344715"/>
              <a:gd name="connsiteX0" fmla="*/ 0 w 264505"/>
              <a:gd name="connsiteY0" fmla="*/ 0 h 376465"/>
              <a:gd name="connsiteX1" fmla="*/ 264505 w 264505"/>
              <a:gd name="connsiteY1" fmla="*/ 376465 h 376465"/>
              <a:gd name="connsiteX0" fmla="*/ 0 w 245660"/>
              <a:gd name="connsiteY0" fmla="*/ 0 h 452665"/>
              <a:gd name="connsiteX1" fmla="*/ 245660 w 245660"/>
              <a:gd name="connsiteY1" fmla="*/ 452665 h 452665"/>
              <a:gd name="connsiteX0" fmla="*/ 0 w 207970"/>
              <a:gd name="connsiteY0" fmla="*/ 0 h 344715"/>
              <a:gd name="connsiteX1" fmla="*/ 207970 w 207970"/>
              <a:gd name="connsiteY1" fmla="*/ 344715 h 344715"/>
              <a:gd name="connsiteX0" fmla="*/ 0 w 207970"/>
              <a:gd name="connsiteY0" fmla="*/ 0 h 344715"/>
              <a:gd name="connsiteX1" fmla="*/ 207970 w 207970"/>
              <a:gd name="connsiteY1" fmla="*/ 344715 h 344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7970" h="344715">
                <a:moveTo>
                  <a:pt x="0" y="0"/>
                </a:moveTo>
                <a:cubicBezTo>
                  <a:pt x="19070" y="229205"/>
                  <a:pt x="-5832" y="331410"/>
                  <a:pt x="207970" y="344715"/>
                </a:cubicBezTo>
              </a:path>
            </a:pathLst>
          </a:custGeom>
          <a:noFill/>
          <a:ln w="28575">
            <a:solidFill>
              <a:srgbClr val="0088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943600" y="6219826"/>
            <a:ext cx="3562350" cy="295576"/>
          </a:xfrm>
          <a:prstGeom prst="rect">
            <a:avLst/>
          </a:prstGeom>
          <a:noFill/>
          <a:ln w="28575">
            <a:solidFill>
              <a:srgbClr val="1D1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438900" y="6888326"/>
            <a:ext cx="3562350" cy="295576"/>
          </a:xfrm>
          <a:prstGeom prst="rect">
            <a:avLst/>
          </a:prstGeom>
          <a:noFill/>
          <a:ln w="28575">
            <a:solidFill>
              <a:srgbClr val="1D1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927702" y="8655662"/>
            <a:ext cx="3562350" cy="295576"/>
          </a:xfrm>
          <a:prstGeom prst="rect">
            <a:avLst/>
          </a:prstGeom>
          <a:noFill/>
          <a:ln w="28575">
            <a:solidFill>
              <a:srgbClr val="1D1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311752" y="9324163"/>
            <a:ext cx="3562350" cy="295576"/>
          </a:xfrm>
          <a:prstGeom prst="rect">
            <a:avLst/>
          </a:prstGeom>
          <a:noFill/>
          <a:ln w="28575">
            <a:solidFill>
              <a:srgbClr val="1D1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 rot="19810236">
            <a:off x="13072441" y="6402258"/>
            <a:ext cx="1323975" cy="295576"/>
          </a:xfrm>
          <a:prstGeom prst="rect">
            <a:avLst/>
          </a:prstGeom>
          <a:noFill/>
          <a:ln w="28575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 rot="1765485">
            <a:off x="13071038" y="6434382"/>
            <a:ext cx="1323975" cy="29557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 rot="5400000">
            <a:off x="13031289" y="6402258"/>
            <a:ext cx="1323975" cy="2955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 rot="16200000">
            <a:off x="13129667" y="8978797"/>
            <a:ext cx="1165322" cy="295576"/>
          </a:xfrm>
          <a:prstGeom prst="rect">
            <a:avLst/>
          </a:prstGeom>
          <a:noFill/>
          <a:ln w="28575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8" name="Rectangle 17"/>
          <p:cNvSpPr/>
          <p:nvPr/>
        </p:nvSpPr>
        <p:spPr>
          <a:xfrm>
            <a:off x="13198129" y="8960026"/>
            <a:ext cx="1016454" cy="2955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" name="Straight Connector 24"/>
          <p:cNvCxnSpPr>
            <a:stCxn id="27" idx="3"/>
          </p:cNvCxnSpPr>
          <p:nvPr/>
        </p:nvCxnSpPr>
        <p:spPr>
          <a:xfrm flipV="1">
            <a:off x="4666781" y="6367614"/>
            <a:ext cx="1298425" cy="16750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256591" y="6350452"/>
            <a:ext cx="1410190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LED5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256591" y="6721018"/>
            <a:ext cx="141019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LED4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253663" y="8673763"/>
            <a:ext cx="1410190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LED5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253663" y="9034804"/>
            <a:ext cx="141019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LED4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116957" y="9078477"/>
            <a:ext cx="1410190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LED1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6116957" y="8708813"/>
            <a:ext cx="1410190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LED2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6139293" y="6749146"/>
            <a:ext cx="1410190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LED1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16139293" y="6379486"/>
            <a:ext cx="1410190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LED2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6139293" y="6018438"/>
            <a:ext cx="141019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en-US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LED3</a:t>
            </a:r>
            <a:endParaRPr lang="en-US" dirty="0"/>
          </a:p>
        </p:txBody>
      </p:sp>
      <p:cxnSp>
        <p:nvCxnSpPr>
          <p:cNvPr id="37" name="Straight Connector 36"/>
          <p:cNvCxnSpPr>
            <a:endCxn id="11" idx="1"/>
          </p:cNvCxnSpPr>
          <p:nvPr/>
        </p:nvCxnSpPr>
        <p:spPr>
          <a:xfrm>
            <a:off x="4673889" y="6933812"/>
            <a:ext cx="1765011" cy="10230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0" idx="3"/>
            <a:endCxn id="13" idx="1"/>
          </p:cNvCxnSpPr>
          <p:nvPr/>
        </p:nvCxnSpPr>
        <p:spPr>
          <a:xfrm>
            <a:off x="4663853" y="9219470"/>
            <a:ext cx="647899" cy="25248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9" idx="3"/>
            <a:endCxn id="12" idx="1"/>
          </p:cNvCxnSpPr>
          <p:nvPr/>
        </p:nvCxnSpPr>
        <p:spPr>
          <a:xfrm flipV="1">
            <a:off x="4663853" y="8803450"/>
            <a:ext cx="1263849" cy="54979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31" idx="1"/>
            <a:endCxn id="18" idx="3"/>
          </p:cNvCxnSpPr>
          <p:nvPr/>
        </p:nvCxnSpPr>
        <p:spPr>
          <a:xfrm flipH="1" flipV="1">
            <a:off x="14214583" y="9107814"/>
            <a:ext cx="1902374" cy="155329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32" idx="1"/>
          </p:cNvCxnSpPr>
          <p:nvPr/>
        </p:nvCxnSpPr>
        <p:spPr>
          <a:xfrm flipH="1" flipV="1">
            <a:off x="13860116" y="8655662"/>
            <a:ext cx="2256841" cy="237817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33" idx="1"/>
          </p:cNvCxnSpPr>
          <p:nvPr/>
        </p:nvCxnSpPr>
        <p:spPr>
          <a:xfrm flipH="1">
            <a:off x="13841065" y="6933812"/>
            <a:ext cx="2298228" cy="20789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34" idx="1"/>
            <a:endCxn id="14" idx="3"/>
          </p:cNvCxnSpPr>
          <p:nvPr/>
        </p:nvCxnSpPr>
        <p:spPr>
          <a:xfrm flipH="1" flipV="1">
            <a:off x="14308709" y="6220761"/>
            <a:ext cx="1830584" cy="34339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Freeform 66"/>
          <p:cNvSpPr/>
          <p:nvPr/>
        </p:nvSpPr>
        <p:spPr>
          <a:xfrm>
            <a:off x="13341298" y="5329782"/>
            <a:ext cx="2781505" cy="890115"/>
          </a:xfrm>
          <a:custGeom>
            <a:avLst/>
            <a:gdLst>
              <a:gd name="connsiteX0" fmla="*/ 0 w 2481943"/>
              <a:gd name="connsiteY0" fmla="*/ 383645 h 1492210"/>
              <a:gd name="connsiteX1" fmla="*/ 348343 w 2481943"/>
              <a:gd name="connsiteY1" fmla="*/ 6274 h 1492210"/>
              <a:gd name="connsiteX2" fmla="*/ 1364343 w 2481943"/>
              <a:gd name="connsiteY2" fmla="*/ 253017 h 1492210"/>
              <a:gd name="connsiteX3" fmla="*/ 2090057 w 2481943"/>
              <a:gd name="connsiteY3" fmla="*/ 1472217 h 1492210"/>
              <a:gd name="connsiteX4" fmla="*/ 2481943 w 2481943"/>
              <a:gd name="connsiteY4" fmla="*/ 1007760 h 1492210"/>
              <a:gd name="connsiteX0" fmla="*/ 0 w 2481943"/>
              <a:gd name="connsiteY0" fmla="*/ 318123 h 1426688"/>
              <a:gd name="connsiteX1" fmla="*/ 390745 w 2481943"/>
              <a:gd name="connsiteY1" fmla="*/ 16952 h 1426688"/>
              <a:gd name="connsiteX2" fmla="*/ 1364343 w 2481943"/>
              <a:gd name="connsiteY2" fmla="*/ 187495 h 1426688"/>
              <a:gd name="connsiteX3" fmla="*/ 2090057 w 2481943"/>
              <a:gd name="connsiteY3" fmla="*/ 1406695 h 1426688"/>
              <a:gd name="connsiteX4" fmla="*/ 2481943 w 2481943"/>
              <a:gd name="connsiteY4" fmla="*/ 942238 h 1426688"/>
              <a:gd name="connsiteX0" fmla="*/ 0 w 2481943"/>
              <a:gd name="connsiteY0" fmla="*/ 328702 h 1437267"/>
              <a:gd name="connsiteX1" fmla="*/ 390745 w 2481943"/>
              <a:gd name="connsiteY1" fmla="*/ 27531 h 1437267"/>
              <a:gd name="connsiteX2" fmla="*/ 1364343 w 2481943"/>
              <a:gd name="connsiteY2" fmla="*/ 198074 h 1437267"/>
              <a:gd name="connsiteX3" fmla="*/ 2090057 w 2481943"/>
              <a:gd name="connsiteY3" fmla="*/ 1417274 h 1437267"/>
              <a:gd name="connsiteX4" fmla="*/ 2481943 w 2481943"/>
              <a:gd name="connsiteY4" fmla="*/ 952817 h 1437267"/>
              <a:gd name="connsiteX0" fmla="*/ 0 w 2481943"/>
              <a:gd name="connsiteY0" fmla="*/ 320151 h 1177889"/>
              <a:gd name="connsiteX1" fmla="*/ 390745 w 2481943"/>
              <a:gd name="connsiteY1" fmla="*/ 18980 h 1177889"/>
              <a:gd name="connsiteX2" fmla="*/ 1364343 w 2481943"/>
              <a:gd name="connsiteY2" fmla="*/ 189523 h 1177889"/>
              <a:gd name="connsiteX3" fmla="*/ 2000544 w 2481943"/>
              <a:gd name="connsiteY3" fmla="*/ 1142023 h 1177889"/>
              <a:gd name="connsiteX4" fmla="*/ 2481943 w 2481943"/>
              <a:gd name="connsiteY4" fmla="*/ 944266 h 1177889"/>
              <a:gd name="connsiteX0" fmla="*/ 0 w 2481943"/>
              <a:gd name="connsiteY0" fmla="*/ 320151 h 1162050"/>
              <a:gd name="connsiteX1" fmla="*/ 390745 w 2481943"/>
              <a:gd name="connsiteY1" fmla="*/ 18980 h 1162050"/>
              <a:gd name="connsiteX2" fmla="*/ 1364343 w 2481943"/>
              <a:gd name="connsiteY2" fmla="*/ 189523 h 1162050"/>
              <a:gd name="connsiteX3" fmla="*/ 2000544 w 2481943"/>
              <a:gd name="connsiteY3" fmla="*/ 1142023 h 1162050"/>
              <a:gd name="connsiteX4" fmla="*/ 2481943 w 2481943"/>
              <a:gd name="connsiteY4" fmla="*/ 944266 h 1162050"/>
              <a:gd name="connsiteX0" fmla="*/ 0 w 2481943"/>
              <a:gd name="connsiteY0" fmla="*/ 320151 h 1168499"/>
              <a:gd name="connsiteX1" fmla="*/ 390745 w 2481943"/>
              <a:gd name="connsiteY1" fmla="*/ 18980 h 1168499"/>
              <a:gd name="connsiteX2" fmla="*/ 1364343 w 2481943"/>
              <a:gd name="connsiteY2" fmla="*/ 189523 h 1168499"/>
              <a:gd name="connsiteX3" fmla="*/ 2000544 w 2481943"/>
              <a:gd name="connsiteY3" fmla="*/ 1142023 h 1168499"/>
              <a:gd name="connsiteX4" fmla="*/ 2481943 w 2481943"/>
              <a:gd name="connsiteY4" fmla="*/ 944266 h 1168499"/>
              <a:gd name="connsiteX0" fmla="*/ 0 w 2481943"/>
              <a:gd name="connsiteY0" fmla="*/ 318011 h 1094392"/>
              <a:gd name="connsiteX1" fmla="*/ 390745 w 2481943"/>
              <a:gd name="connsiteY1" fmla="*/ 16840 h 1094392"/>
              <a:gd name="connsiteX2" fmla="*/ 1364343 w 2481943"/>
              <a:gd name="connsiteY2" fmla="*/ 187383 h 1094392"/>
              <a:gd name="connsiteX3" fmla="*/ 2006825 w 2481943"/>
              <a:gd name="connsiteY3" fmla="*/ 1050983 h 1094392"/>
              <a:gd name="connsiteX4" fmla="*/ 2481943 w 2481943"/>
              <a:gd name="connsiteY4" fmla="*/ 942126 h 1094392"/>
              <a:gd name="connsiteX0" fmla="*/ 0 w 2481943"/>
              <a:gd name="connsiteY0" fmla="*/ 317062 h 1064250"/>
              <a:gd name="connsiteX1" fmla="*/ 390745 w 2481943"/>
              <a:gd name="connsiteY1" fmla="*/ 15891 h 1064250"/>
              <a:gd name="connsiteX2" fmla="*/ 1364343 w 2481943"/>
              <a:gd name="connsiteY2" fmla="*/ 186434 h 1064250"/>
              <a:gd name="connsiteX3" fmla="*/ 2006825 w 2481943"/>
              <a:gd name="connsiteY3" fmla="*/ 1005584 h 1064250"/>
              <a:gd name="connsiteX4" fmla="*/ 2481943 w 2481943"/>
              <a:gd name="connsiteY4" fmla="*/ 941177 h 1064250"/>
              <a:gd name="connsiteX0" fmla="*/ 0 w 2481943"/>
              <a:gd name="connsiteY0" fmla="*/ 318295 h 1104023"/>
              <a:gd name="connsiteX1" fmla="*/ 390745 w 2481943"/>
              <a:gd name="connsiteY1" fmla="*/ 17124 h 1104023"/>
              <a:gd name="connsiteX2" fmla="*/ 1364343 w 2481943"/>
              <a:gd name="connsiteY2" fmla="*/ 187667 h 1104023"/>
              <a:gd name="connsiteX3" fmla="*/ 1987980 w 2481943"/>
              <a:gd name="connsiteY3" fmla="*/ 1063967 h 1104023"/>
              <a:gd name="connsiteX4" fmla="*/ 2481943 w 2481943"/>
              <a:gd name="connsiteY4" fmla="*/ 942410 h 1104023"/>
              <a:gd name="connsiteX0" fmla="*/ 0 w 2481943"/>
              <a:gd name="connsiteY0" fmla="*/ 301426 h 1093501"/>
              <a:gd name="connsiteX1" fmla="*/ 390745 w 2481943"/>
              <a:gd name="connsiteY1" fmla="*/ 255 h 1093501"/>
              <a:gd name="connsiteX2" fmla="*/ 1332935 w 2481943"/>
              <a:gd name="connsiteY2" fmla="*/ 342248 h 1093501"/>
              <a:gd name="connsiteX3" fmla="*/ 1987980 w 2481943"/>
              <a:gd name="connsiteY3" fmla="*/ 1047098 h 1093501"/>
              <a:gd name="connsiteX4" fmla="*/ 2481943 w 2481943"/>
              <a:gd name="connsiteY4" fmla="*/ 925541 h 1093501"/>
              <a:gd name="connsiteX0" fmla="*/ 0 w 2481943"/>
              <a:gd name="connsiteY0" fmla="*/ 334763 h 1126838"/>
              <a:gd name="connsiteX1" fmla="*/ 390745 w 2481943"/>
              <a:gd name="connsiteY1" fmla="*/ 33592 h 1126838"/>
              <a:gd name="connsiteX2" fmla="*/ 1987980 w 2481943"/>
              <a:gd name="connsiteY2" fmla="*/ 1080435 h 1126838"/>
              <a:gd name="connsiteX3" fmla="*/ 2481943 w 2481943"/>
              <a:gd name="connsiteY3" fmla="*/ 958878 h 1126838"/>
              <a:gd name="connsiteX0" fmla="*/ 0 w 2481943"/>
              <a:gd name="connsiteY0" fmla="*/ 261928 h 1073216"/>
              <a:gd name="connsiteX1" fmla="*/ 962379 w 2481943"/>
              <a:gd name="connsiteY1" fmla="*/ 43307 h 1073216"/>
              <a:gd name="connsiteX2" fmla="*/ 1987980 w 2481943"/>
              <a:gd name="connsiteY2" fmla="*/ 1007600 h 1073216"/>
              <a:gd name="connsiteX3" fmla="*/ 2481943 w 2481943"/>
              <a:gd name="connsiteY3" fmla="*/ 886043 h 1073216"/>
              <a:gd name="connsiteX0" fmla="*/ 0 w 2481943"/>
              <a:gd name="connsiteY0" fmla="*/ 283435 h 1094723"/>
              <a:gd name="connsiteX1" fmla="*/ 962379 w 2481943"/>
              <a:gd name="connsiteY1" fmla="*/ 64814 h 1094723"/>
              <a:gd name="connsiteX2" fmla="*/ 1987980 w 2481943"/>
              <a:gd name="connsiteY2" fmla="*/ 1029107 h 1094723"/>
              <a:gd name="connsiteX3" fmla="*/ 2481943 w 2481943"/>
              <a:gd name="connsiteY3" fmla="*/ 907550 h 1094723"/>
              <a:gd name="connsiteX0" fmla="*/ 0 w 3838789"/>
              <a:gd name="connsiteY0" fmla="*/ 189174 h 1102062"/>
              <a:gd name="connsiteX1" fmla="*/ 2319225 w 3838789"/>
              <a:gd name="connsiteY1" fmla="*/ 72153 h 1102062"/>
              <a:gd name="connsiteX2" fmla="*/ 3344826 w 3838789"/>
              <a:gd name="connsiteY2" fmla="*/ 1036446 h 1102062"/>
              <a:gd name="connsiteX3" fmla="*/ 3838789 w 3838789"/>
              <a:gd name="connsiteY3" fmla="*/ 914889 h 1102062"/>
              <a:gd name="connsiteX0" fmla="*/ 0 w 3590034"/>
              <a:gd name="connsiteY0" fmla="*/ 175015 h 1110763"/>
              <a:gd name="connsiteX1" fmla="*/ 2070470 w 3590034"/>
              <a:gd name="connsiteY1" fmla="*/ 80854 h 1110763"/>
              <a:gd name="connsiteX2" fmla="*/ 3096071 w 3590034"/>
              <a:gd name="connsiteY2" fmla="*/ 1045147 h 1110763"/>
              <a:gd name="connsiteX3" fmla="*/ 3590034 w 3590034"/>
              <a:gd name="connsiteY3" fmla="*/ 923590 h 1110763"/>
              <a:gd name="connsiteX0" fmla="*/ 812469 w 4429349"/>
              <a:gd name="connsiteY0" fmla="*/ 791062 h 1777039"/>
              <a:gd name="connsiteX1" fmla="*/ 124019 w 4429349"/>
              <a:gd name="connsiteY1" fmla="*/ 18721 h 1777039"/>
              <a:gd name="connsiteX2" fmla="*/ 3908540 w 4429349"/>
              <a:gd name="connsiteY2" fmla="*/ 1661194 h 1777039"/>
              <a:gd name="connsiteX3" fmla="*/ 4402503 w 4429349"/>
              <a:gd name="connsiteY3" fmla="*/ 1539637 h 1777039"/>
              <a:gd name="connsiteX0" fmla="*/ 2809773 w 5930088"/>
              <a:gd name="connsiteY0" fmla="*/ 791062 h 1671208"/>
              <a:gd name="connsiteX1" fmla="*/ 2121323 w 5930088"/>
              <a:gd name="connsiteY1" fmla="*/ 18721 h 1671208"/>
              <a:gd name="connsiteX2" fmla="*/ 5905844 w 5930088"/>
              <a:gd name="connsiteY2" fmla="*/ 1661194 h 1671208"/>
              <a:gd name="connsiteX3" fmla="*/ 16 w 5930088"/>
              <a:gd name="connsiteY3" fmla="*/ 709057 h 1671208"/>
              <a:gd name="connsiteX0" fmla="*/ 2811226 w 2818137"/>
              <a:gd name="connsiteY0" fmla="*/ 974675 h 974675"/>
              <a:gd name="connsiteX1" fmla="*/ 2122776 w 2818137"/>
              <a:gd name="connsiteY1" fmla="*/ 202334 h 974675"/>
              <a:gd name="connsiteX2" fmla="*/ 389456 w 2818137"/>
              <a:gd name="connsiteY2" fmla="*/ 46487 h 974675"/>
              <a:gd name="connsiteX3" fmla="*/ 1469 w 2818137"/>
              <a:gd name="connsiteY3" fmla="*/ 892670 h 974675"/>
              <a:gd name="connsiteX0" fmla="*/ 2811226 w 2811226"/>
              <a:gd name="connsiteY0" fmla="*/ 974675 h 974675"/>
              <a:gd name="connsiteX1" fmla="*/ 2122776 w 2811226"/>
              <a:gd name="connsiteY1" fmla="*/ 202334 h 974675"/>
              <a:gd name="connsiteX2" fmla="*/ 389456 w 2811226"/>
              <a:gd name="connsiteY2" fmla="*/ 46487 h 974675"/>
              <a:gd name="connsiteX3" fmla="*/ 1469 w 2811226"/>
              <a:gd name="connsiteY3" fmla="*/ 892670 h 974675"/>
              <a:gd name="connsiteX0" fmla="*/ 2810651 w 2810651"/>
              <a:gd name="connsiteY0" fmla="*/ 939261 h 939261"/>
              <a:gd name="connsiteX1" fmla="*/ 1843294 w 2810651"/>
              <a:gd name="connsiteY1" fmla="*/ 410760 h 939261"/>
              <a:gd name="connsiteX2" fmla="*/ 388881 w 2810651"/>
              <a:gd name="connsiteY2" fmla="*/ 11073 h 939261"/>
              <a:gd name="connsiteX3" fmla="*/ 894 w 2810651"/>
              <a:gd name="connsiteY3" fmla="*/ 857256 h 939261"/>
              <a:gd name="connsiteX0" fmla="*/ 2810651 w 2810651"/>
              <a:gd name="connsiteY0" fmla="*/ 928188 h 928188"/>
              <a:gd name="connsiteX1" fmla="*/ 388881 w 2810651"/>
              <a:gd name="connsiteY1" fmla="*/ 0 h 928188"/>
              <a:gd name="connsiteX2" fmla="*/ 894 w 2810651"/>
              <a:gd name="connsiteY2" fmla="*/ 846183 h 928188"/>
              <a:gd name="connsiteX0" fmla="*/ 2771605 w 2771605"/>
              <a:gd name="connsiteY0" fmla="*/ 928213 h 928213"/>
              <a:gd name="connsiteX1" fmla="*/ 349835 w 2771605"/>
              <a:gd name="connsiteY1" fmla="*/ 25 h 928213"/>
              <a:gd name="connsiteX2" fmla="*/ 22153 w 2771605"/>
              <a:gd name="connsiteY2" fmla="*/ 891928 h 928213"/>
              <a:gd name="connsiteX0" fmla="*/ 2755043 w 2755043"/>
              <a:gd name="connsiteY0" fmla="*/ 951073 h 951073"/>
              <a:gd name="connsiteX1" fmla="*/ 416191 w 2755043"/>
              <a:gd name="connsiteY1" fmla="*/ 25 h 951073"/>
              <a:gd name="connsiteX2" fmla="*/ 5591 w 2755043"/>
              <a:gd name="connsiteY2" fmla="*/ 914788 h 951073"/>
              <a:gd name="connsiteX0" fmla="*/ 2750626 w 2750626"/>
              <a:gd name="connsiteY0" fmla="*/ 1027271 h 1027271"/>
              <a:gd name="connsiteX1" fmla="*/ 509768 w 2750626"/>
              <a:gd name="connsiteY1" fmla="*/ 23 h 1027271"/>
              <a:gd name="connsiteX2" fmla="*/ 1174 w 2750626"/>
              <a:gd name="connsiteY2" fmla="*/ 990986 h 1027271"/>
              <a:gd name="connsiteX0" fmla="*/ 2751360 w 2751360"/>
              <a:gd name="connsiteY0" fmla="*/ 890115 h 890115"/>
              <a:gd name="connsiteX1" fmla="*/ 472812 w 2751360"/>
              <a:gd name="connsiteY1" fmla="*/ 27 h 890115"/>
              <a:gd name="connsiteX2" fmla="*/ 1908 w 2751360"/>
              <a:gd name="connsiteY2" fmla="*/ 853830 h 890115"/>
              <a:gd name="connsiteX0" fmla="*/ 2751360 w 2751360"/>
              <a:gd name="connsiteY0" fmla="*/ 890115 h 890115"/>
              <a:gd name="connsiteX1" fmla="*/ 472812 w 2751360"/>
              <a:gd name="connsiteY1" fmla="*/ 27 h 890115"/>
              <a:gd name="connsiteX2" fmla="*/ 1908 w 2751360"/>
              <a:gd name="connsiteY2" fmla="*/ 853830 h 890115"/>
              <a:gd name="connsiteX0" fmla="*/ 2751360 w 2751360"/>
              <a:gd name="connsiteY0" fmla="*/ 890115 h 890115"/>
              <a:gd name="connsiteX1" fmla="*/ 472812 w 2751360"/>
              <a:gd name="connsiteY1" fmla="*/ 27 h 890115"/>
              <a:gd name="connsiteX2" fmla="*/ 1908 w 2751360"/>
              <a:gd name="connsiteY2" fmla="*/ 853830 h 890115"/>
              <a:gd name="connsiteX0" fmla="*/ 2751586 w 2751586"/>
              <a:gd name="connsiteY0" fmla="*/ 890115 h 890115"/>
              <a:gd name="connsiteX1" fmla="*/ 473038 w 2751586"/>
              <a:gd name="connsiteY1" fmla="*/ 27 h 890115"/>
              <a:gd name="connsiteX2" fmla="*/ 2134 w 2751586"/>
              <a:gd name="connsiteY2" fmla="*/ 853830 h 89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51586" h="890115">
                <a:moveTo>
                  <a:pt x="2751586" y="890115"/>
                </a:moveTo>
                <a:cubicBezTo>
                  <a:pt x="2345046" y="536722"/>
                  <a:pt x="938818" y="6074"/>
                  <a:pt x="473038" y="27"/>
                </a:cubicBezTo>
                <a:cubicBezTo>
                  <a:pt x="7258" y="-6020"/>
                  <a:pt x="-9063" y="1009935"/>
                  <a:pt x="2134" y="853830"/>
                </a:cubicBezTo>
              </a:path>
            </a:pathLst>
          </a:cu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71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</TotalTime>
  <Words>94</Words>
  <Application>Microsoft Office PowerPoint</Application>
  <PresentationFormat>Custom</PresentationFormat>
  <Paragraphs>43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TU/e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Feru, E.</dc:creator>
  <cp:lastModifiedBy>Feru, E.</cp:lastModifiedBy>
  <cp:revision>47</cp:revision>
  <dcterms:created xsi:type="dcterms:W3CDTF">2020-01-12T17:08:42Z</dcterms:created>
  <dcterms:modified xsi:type="dcterms:W3CDTF">2020-02-13T16:52:30Z</dcterms:modified>
</cp:coreProperties>
</file>

<file path=docProps/thumbnail.jpeg>
</file>